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8202F"/>
    <a:srgbClr val="ACA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367"/>
    <p:restoredTop sz="96327"/>
  </p:normalViewPr>
  <p:slideViewPr>
    <p:cSldViewPr snapToGrid="0" showGuides="1">
      <p:cViewPr varScale="1">
        <p:scale>
          <a:sx n="128" d="100"/>
          <a:sy n="128" d="100"/>
        </p:scale>
        <p:origin x="368" y="17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Shape&#10;&#10;Description automatically generated with medium confidence">
            <a:extLst>
              <a:ext uri="{FF2B5EF4-FFF2-40B4-BE49-F238E27FC236}">
                <a16:creationId xmlns:a16="http://schemas.microsoft.com/office/drawing/2014/main" id="{F91A3443-061E-9C84-728E-F143EFCBC38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416845"/>
            <a:ext cx="10363200" cy="2387600"/>
          </a:xfrm>
        </p:spPr>
        <p:txBody>
          <a:bodyPr anchor="b"/>
          <a:lstStyle>
            <a:lvl1pPr algn="ctr">
              <a:defRPr sz="6000" b="1" i="0">
                <a:latin typeface="ITC Berkeley Oldstyle Std" panose="02090402050306020404" pitchFamily="18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936525"/>
            <a:ext cx="9144000" cy="1655762"/>
          </a:xfrm>
        </p:spPr>
        <p:txBody>
          <a:bodyPr/>
          <a:lstStyle>
            <a:lvl1pPr marL="0" indent="0" algn="ctr">
              <a:buNone/>
              <a:defRPr sz="2400" b="0" i="0">
                <a:latin typeface="ITC Berkeley Oldstyle Std Bk" panose="02090402050306020404" pitchFamily="18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B61306-E96C-054E-ACD3-EE02F166D274}" type="datetimeFigureOut">
              <a:rPr lang="en-US" smtClean="0"/>
              <a:t>1/12/23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46D589-919A-2140-866A-D62B8DB44D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71515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A picture containing shape&#10;&#10;Description automatically generated">
            <a:extLst>
              <a:ext uri="{FF2B5EF4-FFF2-40B4-BE49-F238E27FC236}">
                <a16:creationId xmlns:a16="http://schemas.microsoft.com/office/drawing/2014/main" id="{F6E6183F-F714-5F96-B39C-A31C22934D92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 i="0">
                <a:solidFill>
                  <a:srgbClr val="C8202F"/>
                </a:solidFill>
                <a:latin typeface="ITC Berkeley Oldstyle Std" panose="02090402050306020404" pitchFamily="18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b="0" i="0">
                <a:latin typeface="ITC Berkeley Oldstyle Std Bk" panose="02090402050306020404" pitchFamily="18" charset="0"/>
              </a:defRPr>
            </a:lvl1pPr>
            <a:lvl2pPr>
              <a:defRPr b="0" i="0">
                <a:latin typeface="ITC Berkeley Oldstyle Std Bk" panose="02090402050306020404" pitchFamily="18" charset="0"/>
              </a:defRPr>
            </a:lvl2pPr>
            <a:lvl3pPr>
              <a:defRPr b="0" i="0">
                <a:latin typeface="ITC Berkeley Oldstyle Std Bk" panose="02090402050306020404" pitchFamily="18" charset="0"/>
              </a:defRPr>
            </a:lvl3pPr>
            <a:lvl4pPr>
              <a:defRPr b="0" i="0">
                <a:latin typeface="ITC Berkeley Oldstyle Std Bk" panose="02090402050306020404" pitchFamily="18" charset="0"/>
              </a:defRPr>
            </a:lvl4pPr>
            <a:lvl5pPr>
              <a:defRPr b="0" i="0">
                <a:latin typeface="ITC Berkeley Oldstyle Std Bk" panose="02090402050306020404" pitchFamily="18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B61306-E96C-054E-ACD3-EE02F166D274}" type="datetimeFigureOut">
              <a:rPr lang="en-US" smtClean="0"/>
              <a:t>1/12/23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46D589-919A-2140-866A-D62B8DB44D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45041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A picture containing shape&#10;&#10;Description automatically generated">
            <a:extLst>
              <a:ext uri="{FF2B5EF4-FFF2-40B4-BE49-F238E27FC236}">
                <a16:creationId xmlns:a16="http://schemas.microsoft.com/office/drawing/2014/main" id="{7E6B318A-8E48-EF60-EAEA-8419241CAEB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 i="0">
                <a:solidFill>
                  <a:srgbClr val="C8202F"/>
                </a:solidFill>
                <a:latin typeface="ITC Berkeley Oldstyle Std" panose="02090402050306020404" pitchFamily="18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>
            <a:lvl1pPr>
              <a:defRPr b="0" i="0">
                <a:latin typeface="ITC Berkeley Oldstyle Std Bk" panose="02090402050306020404" pitchFamily="18" charset="0"/>
              </a:defRPr>
            </a:lvl1pPr>
            <a:lvl2pPr>
              <a:defRPr b="0" i="0">
                <a:latin typeface="ITC Berkeley Oldstyle Std Bk" panose="02090402050306020404" pitchFamily="18" charset="0"/>
              </a:defRPr>
            </a:lvl2pPr>
            <a:lvl3pPr>
              <a:defRPr b="0" i="0">
                <a:latin typeface="ITC Berkeley Oldstyle Std Bk" panose="02090402050306020404" pitchFamily="18" charset="0"/>
              </a:defRPr>
            </a:lvl3pPr>
            <a:lvl4pPr>
              <a:defRPr b="0" i="0">
                <a:latin typeface="ITC Berkeley Oldstyle Std Bk" panose="02090402050306020404" pitchFamily="18" charset="0"/>
              </a:defRPr>
            </a:lvl4pPr>
            <a:lvl5pPr>
              <a:defRPr b="0" i="0">
                <a:latin typeface="ITC Berkeley Oldstyle Std Bk" panose="02090402050306020404" pitchFamily="18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>
            <a:lvl1pPr>
              <a:defRPr b="0" i="0">
                <a:latin typeface="ITC Berkeley Oldstyle Std Bk" panose="02090402050306020404" pitchFamily="18" charset="0"/>
              </a:defRPr>
            </a:lvl1pPr>
            <a:lvl2pPr>
              <a:defRPr b="0" i="0">
                <a:latin typeface="ITC Berkeley Oldstyle Std Bk" panose="02090402050306020404" pitchFamily="18" charset="0"/>
              </a:defRPr>
            </a:lvl2pPr>
            <a:lvl3pPr>
              <a:defRPr b="0" i="0">
                <a:latin typeface="ITC Berkeley Oldstyle Std Bk" panose="02090402050306020404" pitchFamily="18" charset="0"/>
              </a:defRPr>
            </a:lvl3pPr>
            <a:lvl4pPr>
              <a:defRPr b="0" i="0">
                <a:latin typeface="ITC Berkeley Oldstyle Std Bk" panose="02090402050306020404" pitchFamily="18" charset="0"/>
              </a:defRPr>
            </a:lvl4pPr>
            <a:lvl5pPr>
              <a:defRPr b="0" i="0">
                <a:latin typeface="ITC Berkeley Oldstyle Std Bk" panose="02090402050306020404" pitchFamily="18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B61306-E96C-054E-ACD3-EE02F166D274}" type="datetimeFigureOut">
              <a:rPr lang="en-US" smtClean="0"/>
              <a:t>1/12/23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46D589-919A-2140-866A-D62B8DB44D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86617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A picture containing shape&#10;&#10;Description automatically generated">
            <a:extLst>
              <a:ext uri="{FF2B5EF4-FFF2-40B4-BE49-F238E27FC236}">
                <a16:creationId xmlns:a16="http://schemas.microsoft.com/office/drawing/2014/main" id="{330550F1-512E-92B4-2697-CB79E458C11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-27432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74320"/>
            <a:ext cx="10515600" cy="1325563"/>
          </a:xfrm>
        </p:spPr>
        <p:txBody>
          <a:bodyPr/>
          <a:lstStyle>
            <a:lvl1pPr>
              <a:defRPr b="1" i="0">
                <a:solidFill>
                  <a:srgbClr val="C8202F"/>
                </a:solidFill>
                <a:latin typeface="ITC Berkeley Oldstyle Std" panose="02090402050306020404" pitchFamily="18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 i="0">
                <a:latin typeface="ITC Berkeley Oldstyle Std" panose="02090402050306020404" pitchFamily="18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>
            <a:lvl1pPr>
              <a:defRPr sz="2400" b="0" i="0">
                <a:latin typeface="ITC Berkeley Oldstyle Std Bk" panose="02090402050306020404" pitchFamily="18" charset="0"/>
              </a:defRPr>
            </a:lvl1pPr>
            <a:lvl2pPr>
              <a:defRPr sz="2000" b="0" i="0">
                <a:latin typeface="ITC Berkeley Oldstyle Std Bk" panose="02090402050306020404" pitchFamily="18" charset="0"/>
              </a:defRPr>
            </a:lvl2pPr>
            <a:lvl3pPr>
              <a:defRPr sz="1600" b="0" i="0">
                <a:latin typeface="ITC Berkeley Oldstyle Std Bk" panose="02090402050306020404" pitchFamily="18" charset="0"/>
              </a:defRPr>
            </a:lvl3pPr>
            <a:lvl4pPr>
              <a:defRPr sz="1400" b="0" i="0">
                <a:latin typeface="ITC Berkeley Oldstyle Std Bk" panose="02090402050306020404" pitchFamily="18" charset="0"/>
              </a:defRPr>
            </a:lvl4pPr>
            <a:lvl5pPr>
              <a:defRPr sz="1400" b="0" i="0">
                <a:latin typeface="ITC Berkeley Oldstyle Std Bk" panose="02090402050306020404" pitchFamily="18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 i="0">
                <a:latin typeface="ITC Berkeley Oldstyle Std" panose="02090402050306020404" pitchFamily="18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>
            <a:lvl1pPr>
              <a:defRPr sz="2400" b="0" i="0">
                <a:latin typeface="ITC Berkeley Oldstyle Std Bk" panose="02090402050306020404" pitchFamily="18" charset="0"/>
              </a:defRPr>
            </a:lvl1pPr>
            <a:lvl2pPr>
              <a:defRPr sz="2000" b="0" i="0">
                <a:latin typeface="ITC Berkeley Oldstyle Std Bk" panose="02090402050306020404" pitchFamily="18" charset="0"/>
              </a:defRPr>
            </a:lvl2pPr>
            <a:lvl3pPr>
              <a:defRPr sz="1600" b="0" i="0">
                <a:latin typeface="ITC Berkeley Oldstyle Std Bk" panose="02090402050306020404" pitchFamily="18" charset="0"/>
              </a:defRPr>
            </a:lvl3pPr>
            <a:lvl4pPr>
              <a:defRPr sz="1400" b="0" i="0">
                <a:latin typeface="ITC Berkeley Oldstyle Std Bk" panose="02090402050306020404" pitchFamily="18" charset="0"/>
              </a:defRPr>
            </a:lvl4pPr>
            <a:lvl5pPr>
              <a:defRPr sz="1400" b="0" i="0">
                <a:latin typeface="ITC Berkeley Oldstyle Std Bk" panose="02090402050306020404" pitchFamily="18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B61306-E96C-054E-ACD3-EE02F166D274}" type="datetimeFigureOut">
              <a:rPr lang="en-US" smtClean="0"/>
              <a:t>1/12/23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46D589-919A-2140-866A-D62B8DB44D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19289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A picture containing shape&#10;&#10;Description automatically generated">
            <a:extLst>
              <a:ext uri="{FF2B5EF4-FFF2-40B4-BE49-F238E27FC236}">
                <a16:creationId xmlns:a16="http://schemas.microsoft.com/office/drawing/2014/main" id="{7944BEA2-8463-963E-C802-D0C1D347362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B61306-E96C-054E-ACD3-EE02F166D274}" type="datetimeFigureOut">
              <a:rPr lang="en-US" smtClean="0"/>
              <a:t>1/12/23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46D589-919A-2140-866A-D62B8DB44D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33838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Shape&#10;&#10;Description automatically generated with medium confidence">
            <a:extLst>
              <a:ext uri="{FF2B5EF4-FFF2-40B4-BE49-F238E27FC236}">
                <a16:creationId xmlns:a16="http://schemas.microsoft.com/office/drawing/2014/main" id="{4F2F2503-BCBA-DCC4-7A3F-1025924379B4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122363"/>
            <a:ext cx="10363200" cy="2387600"/>
          </a:xfrm>
        </p:spPr>
        <p:txBody>
          <a:bodyPr anchor="b"/>
          <a:lstStyle>
            <a:lvl1pPr algn="ctr">
              <a:defRPr sz="6000" b="1" i="0">
                <a:latin typeface="ITC Berkeley Oldstyle Std" panose="02090402050306020404" pitchFamily="18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 b="0" i="0">
                <a:latin typeface="ITC Berkeley Oldstyle Std Bk" panose="02090402050306020404" pitchFamily="18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B61306-E96C-054E-ACD3-EE02F166D274}" type="datetimeFigureOut">
              <a:rPr lang="en-US" smtClean="0"/>
              <a:t>1/12/23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46D589-919A-2140-866A-D62B8DB44D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36615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B61306-E96C-054E-ACD3-EE02F166D274}" type="datetimeFigureOut">
              <a:rPr lang="en-US" smtClean="0"/>
              <a:t>1/12/23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46D589-919A-2140-866A-D62B8DB44D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59984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6" r:id="rId3"/>
    <p:sldLayoutId id="2147483677" r:id="rId4"/>
    <p:sldLayoutId id="2147483679" r:id="rId5"/>
    <p:sldLayoutId id="2147483680" r:id="rId6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F65C9B-696A-FBA4-2315-DBDD576B0E4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This is a Title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6E56350-24E9-BD71-9425-BB48030CA87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This is a subtitle</a:t>
            </a:r>
          </a:p>
        </p:txBody>
      </p:sp>
    </p:spTree>
    <p:extLst>
      <p:ext uri="{BB962C8B-B14F-4D97-AF65-F5344CB8AC3E}">
        <p14:creationId xmlns:p14="http://schemas.microsoft.com/office/powerpoint/2010/main" val="31233172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0E2D87-0E2B-A3B9-CC18-4BE33E0FF8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Content Placeholder 10">
            <a:extLst>
              <a:ext uri="{FF2B5EF4-FFF2-40B4-BE49-F238E27FC236}">
                <a16:creationId xmlns:a16="http://schemas.microsoft.com/office/drawing/2014/main" id="{A515844A-ED0F-8170-3008-1B3FDDB721F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64569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AF4B47-29A6-0B8F-7832-86C66925AC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121BED-470F-9411-9D85-89E59FB31C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89881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EAAC911-CAD7-6CD6-909F-5578270AF5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FF49AE47-0E0F-674D-29EE-EA514A56E702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FB00B3D-C409-3782-B578-7D0649A7A3A9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3313829"/>
      </p:ext>
    </p:extLst>
  </p:cSld>
  <p:clrMapOvr>
    <a:masterClrMapping/>
  </p:clrMapOvr>
</p:sld>
</file>

<file path=ppt/theme/theme1.xml><?xml version="1.0" encoding="utf-8"?>
<a:theme xmlns:a="http://schemas.openxmlformats.org/drawingml/2006/main" name="Slide Template 3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CATS_Slide_Template" id="{3782B79D-EE57-3D47-9D38-D4FD24027ACD}" vid="{97C7FECD-A7C2-A147-BB20-E98DFF99F063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Slide Template 3</Template>
  <TotalTime>0</TotalTime>
  <Words>8</Words>
  <Application>Microsoft Macintosh PowerPoint</Application>
  <PresentationFormat>Widescreen</PresentationFormat>
  <Paragraphs>2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Arial</vt:lpstr>
      <vt:lpstr>Calibri</vt:lpstr>
      <vt:lpstr>Calibri Light</vt:lpstr>
      <vt:lpstr>ITC Berkeley Oldstyle Std</vt:lpstr>
      <vt:lpstr>ITC Berkeley Oldstyle Std Bk</vt:lpstr>
      <vt:lpstr>Slide Template 3</vt:lpstr>
      <vt:lpstr>This is a Title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This is a Title</dc:title>
  <dc:creator>Karabulut-Ilgu, Aliye [V PTH]</dc:creator>
  <cp:lastModifiedBy>Karabulut-Ilgu, Aliye [V PTH]</cp:lastModifiedBy>
  <cp:revision>1</cp:revision>
  <dcterms:created xsi:type="dcterms:W3CDTF">2023-01-12T15:26:42Z</dcterms:created>
  <dcterms:modified xsi:type="dcterms:W3CDTF">2023-01-12T15:27:11Z</dcterms:modified>
</cp:coreProperties>
</file>