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7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ADD-5B5E-9345-B89F-2917BD8E46E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93845-69B2-D84C-9EE7-A2B784466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ADD-5B5E-9345-B89F-2917BD8E46E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93845-69B2-D84C-9EE7-A2B784466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ADD-5B5E-9345-B89F-2917BD8E46E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93845-69B2-D84C-9EE7-A2B784466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ADD-5B5E-9345-B89F-2917BD8E46E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93845-69B2-D84C-9EE7-A2B784466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ADD-5B5E-9345-B89F-2917BD8E46E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93845-69B2-D84C-9EE7-A2B784466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ADD-5B5E-9345-B89F-2917BD8E46E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93845-69B2-D84C-9EE7-A2B784466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ADD-5B5E-9345-B89F-2917BD8E46E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93845-69B2-D84C-9EE7-A2B784466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ADD-5B5E-9345-B89F-2917BD8E46E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93845-69B2-D84C-9EE7-A2B784466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ADD-5B5E-9345-B89F-2917BD8E46E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93845-69B2-D84C-9EE7-A2B784466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ADD-5B5E-9345-B89F-2917BD8E46E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93845-69B2-D84C-9EE7-A2B784466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EADD-5B5E-9345-B89F-2917BD8E46E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93845-69B2-D84C-9EE7-A2B784466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4EADD-5B5E-9345-B89F-2917BD8E46E3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93845-69B2-D84C-9EE7-A2B784466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526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b="1" dirty="0">
              <a:solidFill>
                <a:srgbClr val="C8102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4762" y="736653"/>
            <a:ext cx="9144000" cy="15938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19751" y="-34980"/>
            <a:ext cx="1807254" cy="1797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912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015" y="1132382"/>
            <a:ext cx="7886700" cy="1325563"/>
          </a:xfrm>
        </p:spPr>
        <p:txBody>
          <a:bodyPr/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015" y="2592881"/>
            <a:ext cx="7886700" cy="4351338"/>
          </a:xfrm>
        </p:spPr>
        <p:txBody>
          <a:bodyPr/>
          <a:lstStyle/>
          <a:p>
            <a:pPr marL="0" indent="0">
              <a:buClr>
                <a:srgbClr val="F1BE48"/>
              </a:buClr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-4762" y="736653"/>
            <a:ext cx="9144000" cy="15938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19751" y="-34980"/>
            <a:ext cx="1807254" cy="1797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327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92015" y="113238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00" b="1" dirty="0"/>
          </a:p>
        </p:txBody>
      </p:sp>
      <p:sp>
        <p:nvSpPr>
          <p:cNvPr id="7" name="Rectangle 6"/>
          <p:cNvSpPr/>
          <p:nvPr/>
        </p:nvSpPr>
        <p:spPr>
          <a:xfrm>
            <a:off x="-4762" y="736653"/>
            <a:ext cx="9144000" cy="15938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19751" y="-34980"/>
            <a:ext cx="1807254" cy="1797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017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92015" y="113238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-4762" y="736653"/>
            <a:ext cx="9144000" cy="15938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19751" y="-34980"/>
            <a:ext cx="1807254" cy="1797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212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de Template 3" id="{E998F775-F31D-7F49-922A-84AE2D9A5710}" vid="{357B353D-FA7F-344D-A973-D87AFC3406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Application>Microsoft Macintosh PowerPoint</Application>
  <PresentationFormat>On-screen Show (4:3)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Karabulut-Ilgu, Aliye [V PTH]</dc:creator>
  <cp:lastModifiedBy>Karabulut-Ilgu, Aliye [V PTH]</cp:lastModifiedBy>
  <cp:revision>1</cp:revision>
  <dcterms:created xsi:type="dcterms:W3CDTF">2023-01-12T15:23:06Z</dcterms:created>
  <dcterms:modified xsi:type="dcterms:W3CDTF">2023-01-12T15:24:40Z</dcterms:modified>
</cp:coreProperties>
</file>