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7" r:id="rId4"/>
    <p:sldId id="263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02E"/>
    <a:srgbClr val="F1B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/>
    <p:restoredTop sz="94150"/>
  </p:normalViewPr>
  <p:slideViewPr>
    <p:cSldViewPr snapToGrid="0" snapToObjects="1">
      <p:cViewPr varScale="1">
        <p:scale>
          <a:sx n="120" d="100"/>
          <a:sy n="120" d="100"/>
        </p:scale>
        <p:origin x="20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CE04-44A1-0940-97B6-610BA15E949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7369-5128-854E-BBC6-721689ED8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CE04-44A1-0940-97B6-610BA15E949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7369-5128-854E-BBC6-721689ED8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CE04-44A1-0940-97B6-610BA15E949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7369-5128-854E-BBC6-721689ED8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CE04-44A1-0940-97B6-610BA15E949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7369-5128-854E-BBC6-721689ED8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CE04-44A1-0940-97B6-610BA15E949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7369-5128-854E-BBC6-721689ED8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CE04-44A1-0940-97B6-610BA15E949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7369-5128-854E-BBC6-721689ED8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CE04-44A1-0940-97B6-610BA15E949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7369-5128-854E-BBC6-721689ED8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CE04-44A1-0940-97B6-610BA15E949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7369-5128-854E-BBC6-721689ED8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CE04-44A1-0940-97B6-610BA15E949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7369-5128-854E-BBC6-721689ED8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CE04-44A1-0940-97B6-610BA15E949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7369-5128-854E-BBC6-721689ED8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CE04-44A1-0940-97B6-610BA15E949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7369-5128-854E-BBC6-721689ED8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CCE04-44A1-0940-97B6-610BA15E949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F7369-5128-854E-BBC6-721689ED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6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8102E"/>
                </a:solidFill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Full Name</a:t>
            </a:r>
          </a:p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996774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8102E"/>
                </a:solidFill>
              </a:rPr>
              <a:t>Main Topic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Sub-Topic</a:t>
            </a:r>
          </a:p>
        </p:txBody>
      </p:sp>
    </p:spTree>
    <p:extLst>
      <p:ext uri="{BB962C8B-B14F-4D97-AF65-F5344CB8AC3E}">
        <p14:creationId xmlns:p14="http://schemas.microsoft.com/office/powerpoint/2010/main" val="1347093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8102E"/>
                </a:solidFill>
              </a:rPr>
              <a:t>Slide 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1BE48"/>
              </a:buClr>
              <a:buFont typeface="Wingdings" charset="2"/>
              <a:buChar char="§"/>
            </a:pPr>
            <a:r>
              <a:rPr lang="en-US" dirty="0"/>
              <a:t>Sub-heading </a:t>
            </a:r>
          </a:p>
          <a:p>
            <a:pPr lvl="1">
              <a:buClr>
                <a:srgbClr val="F1BE48"/>
              </a:buClr>
              <a:buFont typeface="Wingdings" charset="2"/>
              <a:buChar char="§"/>
            </a:pPr>
            <a:r>
              <a:rPr lang="en-US" dirty="0"/>
              <a:t>Supporting content</a:t>
            </a:r>
          </a:p>
          <a:p>
            <a:pPr>
              <a:buClr>
                <a:srgbClr val="F1BE48"/>
              </a:buClr>
              <a:buFont typeface="Wingdings" charset="2"/>
              <a:buChar char="§"/>
            </a:pPr>
            <a:endParaRPr lang="en-US" dirty="0"/>
          </a:p>
          <a:p>
            <a:pPr>
              <a:buClr>
                <a:srgbClr val="F1BE48"/>
              </a:buClr>
              <a:buFont typeface="Wingdings" charset="2"/>
              <a:buChar char="§"/>
            </a:pPr>
            <a:r>
              <a:rPr lang="en-US" dirty="0"/>
              <a:t>Sub-heading</a:t>
            </a:r>
          </a:p>
          <a:p>
            <a:pPr lvl="1">
              <a:buClr>
                <a:srgbClr val="F1BE48"/>
              </a:buClr>
              <a:buFont typeface="Wingdings" charset="2"/>
              <a:buChar char="§"/>
            </a:pPr>
            <a:r>
              <a:rPr lang="en-US" dirty="0"/>
              <a:t>Supporting content</a:t>
            </a:r>
          </a:p>
          <a:p>
            <a:pPr lvl="1">
              <a:buClr>
                <a:srgbClr val="F1BE48"/>
              </a:buClr>
              <a:buFont typeface="Wingdings" charset="2"/>
              <a:buChar char="§"/>
            </a:pPr>
            <a:endParaRPr lang="en-US" dirty="0"/>
          </a:p>
          <a:p>
            <a:pPr>
              <a:buClr>
                <a:srgbClr val="F1BE48"/>
              </a:buClr>
              <a:buFont typeface="Wingdings" charset="2"/>
              <a:buChar char="§"/>
            </a:pPr>
            <a:r>
              <a:rPr lang="en-US" dirty="0"/>
              <a:t>Sub-heading</a:t>
            </a:r>
          </a:p>
          <a:p>
            <a:pPr lvl="1">
              <a:buClr>
                <a:srgbClr val="F1BE48"/>
              </a:buClr>
              <a:buFont typeface="Wingdings" charset="2"/>
              <a:buChar char="§"/>
            </a:pPr>
            <a:r>
              <a:rPr lang="en-US" dirty="0"/>
              <a:t>Supporting content </a:t>
            </a:r>
          </a:p>
        </p:txBody>
      </p:sp>
    </p:spTree>
    <p:extLst>
      <p:ext uri="{BB962C8B-B14F-4D97-AF65-F5344CB8AC3E}">
        <p14:creationId xmlns:p14="http://schemas.microsoft.com/office/powerpoint/2010/main" val="1287499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8102E"/>
                </a:solidFill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933216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8102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300" y="1003300"/>
            <a:ext cx="4851400" cy="485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827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1BE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1BE4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300" y="1003300"/>
            <a:ext cx="4851400" cy="485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124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21</Words>
  <Application>Microsoft Macintosh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Title of Presentation</vt:lpstr>
      <vt:lpstr>Main Topic</vt:lpstr>
      <vt:lpstr>Slide Heading</vt:lpstr>
      <vt:lpstr>Title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Gestrine, Lisa E [V MED]</dc:creator>
  <cp:lastModifiedBy>Karabulut-Ilgu, Aliye [V PTH]</cp:lastModifiedBy>
  <cp:revision>3</cp:revision>
  <dcterms:created xsi:type="dcterms:W3CDTF">2018-05-10T14:46:05Z</dcterms:created>
  <dcterms:modified xsi:type="dcterms:W3CDTF">2023-01-12T15:25:46Z</dcterms:modified>
</cp:coreProperties>
</file>