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1163" r:id="rId2"/>
    <p:sldId id="1164" r:id="rId3"/>
  </p:sldIdLst>
  <p:sldSz cx="9144000" cy="6858000" type="screen4x3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222">
          <p15:clr>
            <a:srgbClr val="A4A3A4"/>
          </p15:clr>
        </p15:guide>
        <p15:guide id="4" pos="2933">
          <p15:clr>
            <a:srgbClr val="A4A3A4"/>
          </p15:clr>
        </p15:guide>
        <p15:guide id="5" pos="2161">
          <p15:clr>
            <a:srgbClr val="A4A3A4"/>
          </p15:clr>
        </p15:guide>
        <p15:guide id="6" orient="horz" pos="3864">
          <p15:clr>
            <a:srgbClr val="A4A3A4"/>
          </p15:clr>
        </p15:guide>
        <p15:guide id="7" orient="horz" pos="2933">
          <p15:clr>
            <a:srgbClr val="A4A3A4"/>
          </p15:clr>
        </p15:guide>
        <p15:guide id="8" pos="1637">
          <p15:clr>
            <a:srgbClr val="A4A3A4"/>
          </p15:clr>
        </p15:guide>
        <p15:guide id="9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126"/>
    <a:srgbClr val="544726"/>
    <a:srgbClr val="F1AA48"/>
    <a:srgbClr val="8A0000"/>
    <a:srgbClr val="C4B796"/>
    <a:srgbClr val="840E02"/>
    <a:srgbClr val="612524"/>
    <a:srgbClr val="5B1B15"/>
    <a:srgbClr val="FED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3" autoAdjust="0"/>
    <p:restoredTop sz="91020" autoAdjust="0"/>
  </p:normalViewPr>
  <p:slideViewPr>
    <p:cSldViewPr snapToGrid="0" snapToObjects="1">
      <p:cViewPr varScale="1">
        <p:scale>
          <a:sx n="116" d="100"/>
          <a:sy n="116" d="100"/>
        </p:scale>
        <p:origin x="1112" y="176"/>
      </p:cViewPr>
      <p:guideLst>
        <p:guide orient="horz" pos="4095"/>
        <p:guide pos="54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064" y="216"/>
      </p:cViewPr>
      <p:guideLst>
        <p:guide orient="horz" pos="2928"/>
        <p:guide pos="2160"/>
        <p:guide orient="horz" pos="2222"/>
        <p:guide pos="2933"/>
        <p:guide pos="2161"/>
        <p:guide orient="horz" pos="3864"/>
        <p:guide orient="horz" pos="2933"/>
        <p:guide pos="163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7228" cy="465773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09" y="0"/>
            <a:ext cx="3057228" cy="465773"/>
          </a:xfrm>
          <a:prstGeom prst="rect">
            <a:avLst/>
          </a:prstGeom>
        </p:spPr>
        <p:txBody>
          <a:bodyPr vert="horz" lIns="92454" tIns="46227" rIns="92454" bIns="46227" rtlCol="0"/>
          <a:lstStyle>
            <a:lvl1pPr algn="r">
              <a:defRPr sz="1300"/>
            </a:lvl1pPr>
          </a:lstStyle>
          <a:p>
            <a:fld id="{400C9E6F-BA62-48BB-B048-830BF6068D9F}" type="datetimeFigureOut">
              <a:rPr lang="en-US" smtClean="0">
                <a:latin typeface="Arial"/>
              </a:rPr>
              <a:pPr/>
              <a:t>1/12/23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9"/>
            <a:ext cx="3057228" cy="465773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09" y="8841739"/>
            <a:ext cx="3057228" cy="465773"/>
          </a:xfrm>
          <a:prstGeom prst="rect">
            <a:avLst/>
          </a:prstGeom>
        </p:spPr>
        <p:txBody>
          <a:bodyPr vert="horz" lIns="92454" tIns="46227" rIns="92454" bIns="46227" rtlCol="0" anchor="b"/>
          <a:lstStyle>
            <a:lvl1pPr algn="r">
              <a:defRPr sz="1300"/>
            </a:lvl1pPr>
          </a:lstStyle>
          <a:p>
            <a:fld id="{30325936-C685-4472-9BA6-D43E4C6BCD3E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29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56414" cy="465455"/>
          </a:xfrm>
          <a:prstGeom prst="rect">
            <a:avLst/>
          </a:prstGeom>
        </p:spPr>
        <p:txBody>
          <a:bodyPr vert="horz" lIns="93471" tIns="46736" rIns="93471" bIns="46736" rtlCol="0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9" y="3"/>
            <a:ext cx="3056414" cy="465455"/>
          </a:xfrm>
          <a:prstGeom prst="rect">
            <a:avLst/>
          </a:prstGeom>
        </p:spPr>
        <p:txBody>
          <a:bodyPr vert="horz" lIns="93471" tIns="46736" rIns="93471" bIns="46736" rtlCol="0"/>
          <a:lstStyle>
            <a:lvl1pPr algn="r">
              <a:defRPr sz="1300">
                <a:latin typeface="Arial"/>
              </a:defRPr>
            </a:lvl1pPr>
          </a:lstStyle>
          <a:p>
            <a:fld id="{02C5947B-D56B-43D6-AFAF-AC1F672D5DC7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1738" y="698500"/>
            <a:ext cx="4649787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71" tIns="46736" rIns="93471" bIns="467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5"/>
            <a:ext cx="5642610" cy="4189095"/>
          </a:xfrm>
          <a:prstGeom prst="rect">
            <a:avLst/>
          </a:prstGeom>
        </p:spPr>
        <p:txBody>
          <a:bodyPr vert="horz" lIns="93471" tIns="46736" rIns="93471" bIns="4673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4"/>
            <a:ext cx="3056414" cy="465455"/>
          </a:xfrm>
          <a:prstGeom prst="rect">
            <a:avLst/>
          </a:prstGeom>
        </p:spPr>
        <p:txBody>
          <a:bodyPr vert="horz" lIns="93471" tIns="46736" rIns="93471" bIns="46736" rtlCol="0" anchor="b"/>
          <a:lstStyle>
            <a:lvl1pPr algn="l">
              <a:defRPr sz="13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9" y="8842034"/>
            <a:ext cx="3056414" cy="465455"/>
          </a:xfrm>
          <a:prstGeom prst="rect">
            <a:avLst/>
          </a:prstGeom>
        </p:spPr>
        <p:txBody>
          <a:bodyPr vert="horz" lIns="93471" tIns="46736" rIns="93471" bIns="46736" rtlCol="0" anchor="b"/>
          <a:lstStyle>
            <a:lvl1pPr algn="r">
              <a:defRPr sz="1300">
                <a:latin typeface="Arial"/>
              </a:defRPr>
            </a:lvl1pPr>
          </a:lstStyle>
          <a:p>
            <a:fld id="{A0879023-9F3A-44DF-AD19-CD22D660A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1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4AD79-D8F8-3F45-996F-E093A4800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8800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B559F2-B13E-9445-B2AE-57B950C6C314}"/>
              </a:ext>
            </a:extLst>
          </p:cNvPr>
          <p:cNvSpPr/>
          <p:nvPr userDrawn="1"/>
        </p:nvSpPr>
        <p:spPr>
          <a:xfrm>
            <a:off x="1" y="2100157"/>
            <a:ext cx="9288000" cy="1545719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757" y="2130425"/>
            <a:ext cx="5619307" cy="1728383"/>
          </a:xfrm>
        </p:spPr>
        <p:txBody>
          <a:bodyPr>
            <a:normAutofit/>
          </a:bodyPr>
          <a:lstStyle>
            <a:lvl1pPr>
              <a:lnSpc>
                <a:spcPts val="4200"/>
              </a:lnSpc>
              <a:defRPr sz="4400" b="1">
                <a:solidFill>
                  <a:schemeClr val="bg1"/>
                </a:solidFill>
                <a:effectLst>
                  <a:outerShdw blurRad="114300" dist="38100" dir="3300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757" y="3858808"/>
            <a:ext cx="3716079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CE11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911BF-4805-8442-BB76-128FAAC173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769" y="6166338"/>
            <a:ext cx="7132764" cy="691662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7E6B16F-886E-C641-B13B-E30B064D058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676036" y="1050079"/>
            <a:ext cx="3021397" cy="3848986"/>
          </a:xfr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482C7C8-F6DA-764B-9E60-CEFAD318B6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150" y="757979"/>
            <a:ext cx="387985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B448D8-50EE-624B-8657-C6BC64D44289}"/>
              </a:ext>
            </a:extLst>
          </p:cNvPr>
          <p:cNvSpPr txBox="1"/>
          <p:nvPr userDrawn="1"/>
        </p:nvSpPr>
        <p:spPr>
          <a:xfrm>
            <a:off x="6940062" y="6400800"/>
            <a:ext cx="2086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err="1">
                <a:solidFill>
                  <a:schemeClr val="bg1"/>
                </a:solidFill>
              </a:rPr>
              <a:t>vetmed.iastate.edu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4040188" cy="944561"/>
          </a:xfrm>
        </p:spPr>
        <p:txBody>
          <a:bodyPr anchor="b"/>
          <a:lstStyle>
            <a:lvl1pPr marL="0" indent="0">
              <a:buNone/>
              <a:defRPr sz="2400" b="1" i="0">
                <a:latin typeface="Callibri"/>
                <a:cs typeface="Cal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199"/>
            <a:ext cx="4040188" cy="3763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8"/>
            <a:ext cx="4041775" cy="944561"/>
          </a:xfrm>
        </p:spPr>
        <p:txBody>
          <a:bodyPr anchor="b"/>
          <a:lstStyle>
            <a:lvl1pPr marL="0" indent="0">
              <a:buNone/>
              <a:defRPr sz="2400" b="0" i="0">
                <a:latin typeface="Callibri"/>
                <a:cs typeface="Cal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199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3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884238"/>
            <a:ext cx="75184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88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87500"/>
            <a:ext cx="3008313" cy="453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7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2AC770-DD44-3E40-9BAF-06C5B2FB493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fld id="{A80B1F97-33D5-1142-903B-3B0664A91AA4}" type="datetimeFigureOut">
              <a:rPr lang="en-US" smtClean="0"/>
              <a:pPr/>
              <a:t>1/12/23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en-US" dirty="0"/>
              <a:t>Iowa State University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281208"/>
            <a:ext cx="9144000" cy="576792"/>
          </a:xfrm>
          <a:prstGeom prst="rect">
            <a:avLst/>
          </a:prstGeom>
          <a:solidFill>
            <a:srgbClr val="CE11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2" y="6409346"/>
            <a:ext cx="2191326" cy="3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544726"/>
          </a:solidFill>
          <a:latin typeface="+mn-lt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1126"/>
        </a:buClr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1AA48"/>
        </a:buClr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5B1B15"/>
        </a:buClr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7C47-7AD4-7849-A0EA-08664A698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8F7B1-912D-4346-A637-401CEF2D5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39EBC4-E875-7447-BE2F-4D8EBF14B65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8502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6B28-689D-4E45-A8A1-8C8FFC61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D9D3-2BAE-8348-A1D1-67BFCE8B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CVM-templates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24155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Callibri</vt:lpstr>
      <vt:lpstr>CVM-templates01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Ligouri, Thomas W [V MED]</dc:creator>
  <cp:lastModifiedBy>Karabulut-Ilgu, Aliye [V PTH]</cp:lastModifiedBy>
  <cp:revision>1578</cp:revision>
  <cp:lastPrinted>2019-07-18T18:08:40Z</cp:lastPrinted>
  <dcterms:created xsi:type="dcterms:W3CDTF">2011-09-13T14:33:45Z</dcterms:created>
  <dcterms:modified xsi:type="dcterms:W3CDTF">2023-01-12T15:25:13Z</dcterms:modified>
</cp:coreProperties>
</file>